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4FFA-369E-4FED-AEC1-5E9FD2840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ED7CD-8499-4C9C-BA1B-45F2DA5C9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63F3-2A2F-4BC3-A43B-F745E2D1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996F2-802C-43BE-8C9E-2D69680C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27324-9EB5-46FF-9688-685D3458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54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8549-56D8-4B1B-83EA-E9625BD7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AB8A7-98AB-464D-9121-8BBF5F7B6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DC34-5CFE-4B1F-94F6-50EE6B12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F0EE-F4B4-4A53-A7A5-595F37B9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59A36-5B7B-4B39-A7A5-4E270374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3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01452-EDAE-4540-A106-F82437364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D0BB7-E294-4F69-A87D-47FC60ECC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4A7D-2567-4792-86E9-1AC4C5A6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34E76-A079-4745-B897-BDCBC4F0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7256-C079-4447-9410-9313C477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03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7FFE-B758-4724-85C2-9F6F8034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A108-8352-4793-8B95-F4D07615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BE083-D75B-443D-B111-A28CD884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422F0-C78F-46DE-9194-2CC3CB60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E294-37A3-4FBC-9C91-6337D2D3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36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E99F-02D9-4341-BA51-028BFAD0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27068-70B8-4E01-9D16-DDCA940BD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E0128-2A37-4C0F-A273-B867A6E7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7FE-1525-4AB4-8CAA-D65C3C98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14BF5-14A2-41C7-9338-F1F994D8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38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E753-8500-4105-A6B2-7213AF7B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867A2-DB1A-4F3C-8906-353691E65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2581C-208D-49DA-BE65-931D7265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C1A74-B506-4D1B-945F-E72DA7D8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11501-1C62-4A52-A39E-D50497DA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6B51C-6CDD-4875-9BDE-9A3ED01A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6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1BB3-B97C-437C-B047-107163A4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FA5D9-7A54-43A4-B648-520FD3984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6ECE1-D4EB-46B7-AD10-A75378F9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DD8B9-78F9-4DF4-A00B-34D579EC7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04B26-D3D6-43B3-BA8C-E7D1D5E27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63C1C1-EA89-4E4C-B892-E245882C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78E83-ED31-40F0-A3B1-B69E2366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C6D4F-BA5D-4FAD-B8F9-3132C8AD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1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8AB4-6D70-4CC5-80CC-B9AD6EAD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98FFF-FFA7-4E83-A291-6DDCC66D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8542A-C66B-4FB8-B21B-9A493F79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69677-D8AA-4CE4-901A-39708C3C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BF645-96C9-4540-9D07-6763DB44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54684-898F-405E-88D8-B5BC78A0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491AD-19BB-4BF4-B574-301B3462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5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0933-DC8F-4DD1-BD4E-9DE41080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A7619-6734-4F6B-B5E4-B2C74B479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5B1E0-DB62-48C2-93DA-F209B0D24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03258-C037-476B-A40D-5AA10981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9CA96-5F5B-482F-AD7E-E91BC062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10D67-3418-478E-813D-B0CB46CA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13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EB7B-A6B0-4825-8B61-B9AA656E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1D4A-4D58-41FB-B068-00B3ED538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9C31C-E76D-4BEC-B3FB-65F8EBDFA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9C78A-27BE-4C8C-BDB0-6B555215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D4BF9-B0E3-48C5-8A3E-19D82C8A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44B4B-E138-419E-9F14-F329DD63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01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05FF00-F87C-4CCF-9E02-67143AD2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FDAA-2050-4CD2-8267-62AA99647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B5952-FA3C-49F9-A22D-2E2A51080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5C0B7-01B9-45C7-8550-36EAE2031F86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4D4B4-FFBF-4343-A739-9BF7C8718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8174-6853-4887-A23F-DB8F2F668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3F493-AA92-45FD-8F46-681258BE8E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2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EDF74-B315-41F6-9349-526B27A13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3" t="18702" r="26558" b="24156"/>
          <a:stretch/>
        </p:blipFill>
        <p:spPr>
          <a:xfrm>
            <a:off x="3004457" y="1282535"/>
            <a:ext cx="5949538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2D3D6-4D31-46F5-AD80-41372578C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8" t="28745" r="48766" b="11514"/>
          <a:stretch/>
        </p:blipFill>
        <p:spPr>
          <a:xfrm>
            <a:off x="926275" y="434934"/>
            <a:ext cx="7315200" cy="56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F41CB-530F-4186-99FB-37198EF36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8" t="16797" r="26461" b="5282"/>
          <a:stretch/>
        </p:blipFill>
        <p:spPr>
          <a:xfrm>
            <a:off x="415637" y="0"/>
            <a:ext cx="4613219" cy="650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A8A50-91E3-46BF-904A-B02FE6950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56" t="21472" r="26948" b="8917"/>
          <a:stretch/>
        </p:blipFill>
        <p:spPr>
          <a:xfrm>
            <a:off x="5878286" y="368135"/>
            <a:ext cx="4132614" cy="47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F3538-8A8D-43C6-81AF-0CE40325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4" t="29957" r="23344" b="30043"/>
          <a:stretch/>
        </p:blipFill>
        <p:spPr>
          <a:xfrm>
            <a:off x="1294411" y="706581"/>
            <a:ext cx="9657440" cy="48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AA210-4CFF-44C6-A109-7BB4773D3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2" t="21645" r="43117" b="20000"/>
          <a:stretch/>
        </p:blipFill>
        <p:spPr>
          <a:xfrm>
            <a:off x="308757" y="391886"/>
            <a:ext cx="5937663" cy="4001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A0857-4379-40E3-B15B-33CFE03EB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9" t="62684" r="38344" b="10823"/>
          <a:stretch/>
        </p:blipFill>
        <p:spPr>
          <a:xfrm>
            <a:off x="7030193" y="391886"/>
            <a:ext cx="4310743" cy="1816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05CF9-457D-479A-A608-90E8B60D5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3" t="23031" r="50000" b="17056"/>
          <a:stretch/>
        </p:blipFill>
        <p:spPr>
          <a:xfrm>
            <a:off x="6808520" y="2933205"/>
            <a:ext cx="4967844" cy="41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09C0F-B32F-404F-B487-042FD4944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5" t="23031" r="25682" b="15152"/>
          <a:stretch/>
        </p:blipFill>
        <p:spPr>
          <a:xfrm>
            <a:off x="-171477" y="282039"/>
            <a:ext cx="12534954" cy="62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EA77C-9957-4B0A-8D87-10F6557DF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2" t="34459" r="33863" b="16537"/>
          <a:stretch/>
        </p:blipFill>
        <p:spPr>
          <a:xfrm>
            <a:off x="1508166" y="463137"/>
            <a:ext cx="5201392" cy="4420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9B8EFA-346E-4F9A-9151-FFFEC3D1E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05" t="20433" r="32110" b="13593"/>
          <a:stretch/>
        </p:blipFill>
        <p:spPr>
          <a:xfrm>
            <a:off x="7410203" y="463137"/>
            <a:ext cx="3728852" cy="4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2B816-2BD2-40E5-A60E-747358210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8" t="27878" r="29967" b="16018"/>
          <a:stretch/>
        </p:blipFill>
        <p:spPr>
          <a:xfrm>
            <a:off x="451262" y="166254"/>
            <a:ext cx="5237018" cy="3847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73623-B172-477B-B79F-7235B46DF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" t="15066" r="51883" b="9263"/>
          <a:stretch/>
        </p:blipFill>
        <p:spPr>
          <a:xfrm>
            <a:off x="5981206" y="558140"/>
            <a:ext cx="5759532" cy="51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8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48ADD-E26C-4392-B673-EC054BF46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2" t="29264" r="51104" b="35931"/>
          <a:stretch/>
        </p:blipFill>
        <p:spPr>
          <a:xfrm>
            <a:off x="320634" y="1151906"/>
            <a:ext cx="10557163" cy="47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3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69A5A-75A0-4EDF-8D57-550972CF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36" t="43637" r="31234" b="24155"/>
          <a:stretch/>
        </p:blipFill>
        <p:spPr>
          <a:xfrm>
            <a:off x="475012" y="653142"/>
            <a:ext cx="9862168" cy="54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4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F0C42-29CD-43A2-88CC-DA6AFEF39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0" t="63723" r="31429" b="8225"/>
          <a:stretch/>
        </p:blipFill>
        <p:spPr>
          <a:xfrm>
            <a:off x="356260" y="2280061"/>
            <a:ext cx="11194470" cy="44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7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B9110-6C6A-41D0-9BF7-BDA1374AE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1" t="24242" r="27143" b="12900"/>
          <a:stretch/>
        </p:blipFill>
        <p:spPr>
          <a:xfrm>
            <a:off x="4750130" y="1662545"/>
            <a:ext cx="4132613" cy="43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0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394F1-AA17-4921-80F0-D5CC92E69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9" t="26342" r="20884" b="9594"/>
          <a:stretch/>
        </p:blipFill>
        <p:spPr>
          <a:xfrm>
            <a:off x="267629" y="468352"/>
            <a:ext cx="10805532" cy="54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E4FA1-FE92-4913-8FC7-2CA719772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t="19350" r="21067" b="12358"/>
          <a:stretch/>
        </p:blipFill>
        <p:spPr>
          <a:xfrm>
            <a:off x="613315" y="501804"/>
            <a:ext cx="10404089" cy="57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41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06F3C-B623-41BC-A9B0-87BB8E305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5" t="26087" r="38247" b="38406"/>
          <a:stretch/>
        </p:blipFill>
        <p:spPr>
          <a:xfrm>
            <a:off x="970156" y="2308302"/>
            <a:ext cx="9857678" cy="37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77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E08BD-CBA6-4A0B-9615-72B14CE67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2" t="32230" r="32873" b="5749"/>
          <a:stretch/>
        </p:blipFill>
        <p:spPr>
          <a:xfrm>
            <a:off x="1037064" y="-158149"/>
            <a:ext cx="9511990" cy="71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9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631D4-5928-4BAB-8B77-361AF4BF5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4" t="46580" r="32694" b="4762"/>
          <a:stretch/>
        </p:blipFill>
        <p:spPr>
          <a:xfrm>
            <a:off x="783771" y="451262"/>
            <a:ext cx="10284032" cy="61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8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79EAE-35D7-4972-8232-A7EA73B8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t="19394" r="54610" b="30563"/>
          <a:stretch/>
        </p:blipFill>
        <p:spPr>
          <a:xfrm>
            <a:off x="1959428" y="463137"/>
            <a:ext cx="6127668" cy="65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60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2451-2EE0-4A85-8FE4-9C03E2474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4" t="20606" r="24026" b="19307"/>
          <a:stretch/>
        </p:blipFill>
        <p:spPr>
          <a:xfrm>
            <a:off x="546265" y="380010"/>
            <a:ext cx="6578930" cy="63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4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E0F85-6780-4A15-A2B9-BFAFC1187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1" t="41038" r="24026" b="8745"/>
          <a:stretch/>
        </p:blipFill>
        <p:spPr>
          <a:xfrm>
            <a:off x="196318" y="890649"/>
            <a:ext cx="11799364" cy="47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81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33796-31AF-4958-8973-5FA92781F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8" t="15238" r="41266" b="14805"/>
          <a:stretch/>
        </p:blipFill>
        <p:spPr>
          <a:xfrm>
            <a:off x="1508165" y="0"/>
            <a:ext cx="5153891" cy="68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6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B0595-0419-400B-98E1-C13E8EA34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5" t="38615" r="77013" b="14459"/>
          <a:stretch/>
        </p:blipFill>
        <p:spPr>
          <a:xfrm>
            <a:off x="320635" y="1128156"/>
            <a:ext cx="3705100" cy="5340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B3E216-9C29-4752-AA9F-CFF3F34B6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3" t="22122" r="69610" b="8571"/>
          <a:stretch/>
        </p:blipFill>
        <p:spPr>
          <a:xfrm>
            <a:off x="4595749" y="305853"/>
            <a:ext cx="4286993" cy="63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7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AE7BB-3C24-4748-8E7B-516D46E0E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1" t="51601" r="22663" b="11515"/>
          <a:stretch/>
        </p:blipFill>
        <p:spPr>
          <a:xfrm>
            <a:off x="2220686" y="1163781"/>
            <a:ext cx="477839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A90D9-8147-4DE8-805B-A9D6B3BC0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9" t="18702" r="22369" b="41125"/>
          <a:stretch/>
        </p:blipFill>
        <p:spPr>
          <a:xfrm>
            <a:off x="332509" y="771895"/>
            <a:ext cx="9500260" cy="349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8362B-6061-4A1E-85F0-E25EACAAF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92" t="40866" r="21883" b="7013"/>
          <a:stretch/>
        </p:blipFill>
        <p:spPr>
          <a:xfrm>
            <a:off x="514597" y="415636"/>
            <a:ext cx="5878286" cy="5250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8C14AF-9478-4DF3-8043-976F3BFAF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6" t="41039" r="35324" b="23290"/>
          <a:stretch/>
        </p:blipFill>
        <p:spPr>
          <a:xfrm>
            <a:off x="6238504" y="840179"/>
            <a:ext cx="5581403" cy="24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5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B7AEF-4474-4BD4-8378-6D7BB8E40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55" t="19913" r="20422" b="7532"/>
          <a:stretch/>
        </p:blipFill>
        <p:spPr>
          <a:xfrm>
            <a:off x="1793173" y="345616"/>
            <a:ext cx="5533901" cy="61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CA81C-02F4-4BEB-85C5-D9F798AB8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2" t="35844" r="56656" b="16537"/>
          <a:stretch/>
        </p:blipFill>
        <p:spPr>
          <a:xfrm>
            <a:off x="985652" y="593441"/>
            <a:ext cx="7897091" cy="59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1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910E6-C6C3-493B-A09B-7686C9220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2" t="52814" r="30941" b="9956"/>
          <a:stretch/>
        </p:blipFill>
        <p:spPr>
          <a:xfrm>
            <a:off x="1341911" y="1199407"/>
            <a:ext cx="7897092" cy="46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5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AC952-C005-445E-87D3-E09CAE110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4" t="14546" r="24415" b="13766"/>
          <a:stretch/>
        </p:blipFill>
        <p:spPr>
          <a:xfrm>
            <a:off x="570015" y="154378"/>
            <a:ext cx="10276312" cy="62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6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4064E-678F-4EB2-9FC6-C92DF901B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92" t="14372" r="20130" b="18442"/>
          <a:stretch/>
        </p:blipFill>
        <p:spPr>
          <a:xfrm>
            <a:off x="2185059" y="403761"/>
            <a:ext cx="6899563" cy="61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8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0C91E-92AF-4787-A920-E05D6296D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6" t="15412" r="28214" b="27619"/>
          <a:stretch/>
        </p:blipFill>
        <p:spPr>
          <a:xfrm>
            <a:off x="653142" y="118753"/>
            <a:ext cx="7647710" cy="57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B9A94-0BC5-4EB1-BB2E-E8F90CED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4" t="39307" r="36981" b="30390"/>
          <a:stretch/>
        </p:blipFill>
        <p:spPr>
          <a:xfrm>
            <a:off x="463138" y="261256"/>
            <a:ext cx="6008914" cy="2078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E1B873-CFBA-4AB3-919E-C59A868D1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2" t="45022" r="21105" b="7359"/>
          <a:stretch/>
        </p:blipFill>
        <p:spPr>
          <a:xfrm>
            <a:off x="1175657" y="2885704"/>
            <a:ext cx="5925787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7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E789ED-84DA-4FE5-9192-5FED3D310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6" t="28225" r="17403" b="28312"/>
          <a:stretch/>
        </p:blipFill>
        <p:spPr>
          <a:xfrm>
            <a:off x="439387" y="581891"/>
            <a:ext cx="109290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6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FA0B1-DB12-4CD4-A00C-38569A783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4" t="19048" r="49059" b="25368"/>
          <a:stretch/>
        </p:blipFill>
        <p:spPr>
          <a:xfrm>
            <a:off x="2588821" y="439387"/>
            <a:ext cx="4393871" cy="53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3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E2A96-59B0-4181-BE5C-52533DDE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52" t="25628" r="23441" b="20000"/>
          <a:stretch/>
        </p:blipFill>
        <p:spPr>
          <a:xfrm>
            <a:off x="1096489" y="522515"/>
            <a:ext cx="8463147" cy="63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9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E7AC-09F8-4EE1-AAC6-9759E59C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1" t="23031" r="26364" b="9783"/>
          <a:stretch/>
        </p:blipFill>
        <p:spPr>
          <a:xfrm>
            <a:off x="261257" y="201879"/>
            <a:ext cx="8740239" cy="5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9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FC5E9-93B0-493D-B5BB-70F25087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2" t="15931" r="36493" b="11342"/>
          <a:stretch/>
        </p:blipFill>
        <p:spPr>
          <a:xfrm>
            <a:off x="3277589" y="-439388"/>
            <a:ext cx="3930733" cy="81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8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DFD55-D53D-429A-8DBA-C4DE89C3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18" t="45541" r="38344" b="14979"/>
          <a:stretch/>
        </p:blipFill>
        <p:spPr>
          <a:xfrm>
            <a:off x="2517568" y="2075213"/>
            <a:ext cx="2648197" cy="3392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BA58A-E9F3-4C7B-9B59-ABBB65ED8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9" t="26320" r="57630" b="66580"/>
          <a:stretch/>
        </p:blipFill>
        <p:spPr>
          <a:xfrm>
            <a:off x="2814451" y="1458998"/>
            <a:ext cx="2054430" cy="486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084086-6BE6-4C17-ADAF-414C6D452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2" t="66494" r="56948" b="12381"/>
          <a:stretch/>
        </p:blipFill>
        <p:spPr>
          <a:xfrm>
            <a:off x="5401780" y="793980"/>
            <a:ext cx="6684833" cy="23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34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8F40F-BED1-4BBA-B3D9-6C07C608E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20433" r="25780" b="21732"/>
          <a:stretch/>
        </p:blipFill>
        <p:spPr>
          <a:xfrm>
            <a:off x="593765" y="665017"/>
            <a:ext cx="10709231" cy="52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6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5F329-6124-4C07-B637-2D36288B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0" t="20260" r="21884" b="32294"/>
          <a:stretch/>
        </p:blipFill>
        <p:spPr>
          <a:xfrm>
            <a:off x="633351" y="497011"/>
            <a:ext cx="5462649" cy="6134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81F52-A053-43E8-876F-5537FD6B4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29" t="17836" r="32110" b="5108"/>
          <a:stretch/>
        </p:blipFill>
        <p:spPr>
          <a:xfrm>
            <a:off x="7623958" y="497011"/>
            <a:ext cx="3835730" cy="52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4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DED1B-4F7D-49C8-BE32-909979BA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3" t="24934" r="49253" b="12382"/>
          <a:stretch/>
        </p:blipFill>
        <p:spPr>
          <a:xfrm>
            <a:off x="1793174" y="1279566"/>
            <a:ext cx="4963886" cy="42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6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82CEE-8360-46D2-B441-8622F1088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0" t="22511" r="69123" b="8745"/>
          <a:stretch/>
        </p:blipFill>
        <p:spPr>
          <a:xfrm>
            <a:off x="641268" y="1543792"/>
            <a:ext cx="3123210" cy="4714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D29B2C-8A49-4BEA-9CEF-3F4E74AE6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05" t="18528" r="26851" b="19654"/>
          <a:stretch/>
        </p:blipFill>
        <p:spPr>
          <a:xfrm>
            <a:off x="5605152" y="950026"/>
            <a:ext cx="5284521" cy="4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75AE5-A485-492E-9CAD-2F7E8E381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64" t="23723" r="28019" b="8225"/>
          <a:stretch/>
        </p:blipFill>
        <p:spPr>
          <a:xfrm>
            <a:off x="2018806" y="736269"/>
            <a:ext cx="3776352" cy="56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5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88CB35-4FB8-4512-86BC-EC4C5F76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3" t="28225" r="43993" b="24675"/>
          <a:stretch/>
        </p:blipFill>
        <p:spPr>
          <a:xfrm>
            <a:off x="510638" y="843147"/>
            <a:ext cx="9868395" cy="5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5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F33AA-0B4A-4FEC-9236-1898A5F0A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88" t="14026" r="17890" b="11689"/>
          <a:stretch/>
        </p:blipFill>
        <p:spPr>
          <a:xfrm>
            <a:off x="1258784" y="486888"/>
            <a:ext cx="3099461" cy="5094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4E0A5-637B-44F8-9C7D-4605AC501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43" t="42424" r="24123" b="14805"/>
          <a:stretch/>
        </p:blipFill>
        <p:spPr>
          <a:xfrm>
            <a:off x="4710546" y="665019"/>
            <a:ext cx="6571012" cy="308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3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78FC2-0237-4748-B724-8B7ACB4A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1" t="57316" r="47695" b="12034"/>
          <a:stretch/>
        </p:blipFill>
        <p:spPr>
          <a:xfrm>
            <a:off x="391884" y="688768"/>
            <a:ext cx="6302175" cy="2529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553F8-1A34-428F-8D8F-3ADB0AEF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8" t="14372" r="61039" b="6840"/>
          <a:stretch/>
        </p:blipFill>
        <p:spPr>
          <a:xfrm>
            <a:off x="7374577" y="765959"/>
            <a:ext cx="4144488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34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Widescreen</PresentationFormat>
  <Paragraphs>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Bowles</dc:creator>
  <cp:lastModifiedBy>Clive Bowles</cp:lastModifiedBy>
  <cp:revision>10</cp:revision>
  <dcterms:created xsi:type="dcterms:W3CDTF">2020-05-13T11:40:11Z</dcterms:created>
  <dcterms:modified xsi:type="dcterms:W3CDTF">2020-05-13T13:02:17Z</dcterms:modified>
</cp:coreProperties>
</file>